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3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82"/>
  </p:normalViewPr>
  <p:slideViewPr>
    <p:cSldViewPr snapToGrid="0" snapToObjects="1">
      <p:cViewPr varScale="1">
        <p:scale>
          <a:sx n="90" d="100"/>
          <a:sy n="90" d="100"/>
        </p:scale>
        <p:origin x="232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jpeg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png>
</file>

<file path=ppt/media/image36.tiff>
</file>

<file path=ppt/media/image37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 userDrawn="1"/>
        </p:nvSpPr>
        <p:spPr bwMode="auto">
          <a:xfrm>
            <a:off x="0" y="5183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042EBB-3D7F-C34E-976F-C07F5EDCEAA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82"/>
            <a:ext cx="1653979" cy="4859487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53B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B2A6CE-6409-6D4B-8DF1-5EB6474226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84839" y="293438"/>
            <a:ext cx="4381500" cy="279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8C41F38-CDBC-8E4B-95A4-2D83E6913EB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1514" y="220517"/>
            <a:ext cx="1653720" cy="4252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2000" kern="1200" dirty="0">
                <a:solidFill>
                  <a:srgbClr val="0053B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2000" kern="1200" dirty="0">
                <a:solidFill>
                  <a:srgbClr val="0053B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2000" kern="1200" dirty="0">
                <a:solidFill>
                  <a:srgbClr val="0053B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 sz="4000" b="1" kern="120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noFill/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Edit Master text styles</a:t>
            </a:r>
          </a:p>
          <a:p>
            <a:pPr lvl="1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lvl="2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lvl="3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lvl="4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2000" kern="1200" dirty="0">
                <a:solidFill>
                  <a:srgbClr val="0053B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  <a:noFill/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Edit Master text styles</a:t>
            </a:r>
          </a:p>
          <a:p>
            <a:pPr lvl="1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lvl="2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lvl="3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lvl="4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2000" kern="1200" dirty="0">
                <a:solidFill>
                  <a:srgbClr val="0053B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7754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>
            <a:lvl1pPr marL="342900" indent="-342900">
              <a:buClr>
                <a:srgbClr val="0053B1"/>
              </a:buClr>
              <a:buFont typeface="Arial" panose="020B0604020202020204" pitchFamily="34" charset="0"/>
              <a:buChar char="•"/>
              <a:defRPr/>
            </a:lvl1pPr>
            <a:lvl2pPr marL="742950" indent="-285750">
              <a:buClr>
                <a:srgbClr val="0053B1"/>
              </a:buClr>
              <a:buFont typeface="Arial" panose="020B0604020202020204" pitchFamily="34" charset="0"/>
              <a:buChar char="•"/>
              <a:defRPr/>
            </a:lvl2pPr>
            <a:lvl3pPr marL="1143000" indent="-228600">
              <a:buClr>
                <a:srgbClr val="0053B1"/>
              </a:buClr>
              <a:buFont typeface="Arial" panose="020B0604020202020204" pitchFamily="34" charset="0"/>
              <a:buChar char="•"/>
              <a:defRPr/>
            </a:lvl3pPr>
            <a:lvl4pPr marL="1600200" indent="-228600">
              <a:buClr>
                <a:srgbClr val="0053B1"/>
              </a:buClr>
              <a:buFont typeface="Arial" panose="020B0604020202020204" pitchFamily="34" charset="0"/>
              <a:buChar char="•"/>
              <a:defRPr/>
            </a:lvl4pPr>
            <a:lvl5pPr marL="2057400" indent="-228600">
              <a:buClr>
                <a:srgbClr val="0053B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53B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53B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53B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ECDBAB-3E44-2244-938E-5A81D1355C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82"/>
            <a:ext cx="1653979" cy="4859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ACEC5-93CC-9E40-888E-59EF9AA3C5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10538021" y="-1314"/>
            <a:ext cx="1653979" cy="48594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7675B0C-E69C-6A48-BBCF-0AA28B60BF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84839" y="293438"/>
            <a:ext cx="4381500" cy="279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857544-EA6A-A440-8052-C7B427CFC5B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1514" y="220517"/>
            <a:ext cx="1653720" cy="4252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 sz="4000" b="1" kern="120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  <a:noFill/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Edit Master text styles</a:t>
            </a:r>
          </a:p>
          <a:p>
            <a:pPr lvl="1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lvl="2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lvl="3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lvl="4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  <a:noFill/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Edit Master text styles</a:t>
            </a:r>
          </a:p>
          <a:p>
            <a:pPr lvl="1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lvl="2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lvl="3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lvl="4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53B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 sz="4000" b="1" kern="120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  <a:noFill/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Edit Master text styles</a:t>
            </a:r>
          </a:p>
          <a:p>
            <a:pPr lvl="1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lvl="2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lvl="3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lvl="4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  <a:noFill/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Edit Master text styles</a:t>
            </a:r>
          </a:p>
          <a:p>
            <a:pPr lvl="1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lvl="2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lvl="3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lvl="4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53B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 sz="40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53B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2000" kern="1200" dirty="0">
                <a:solidFill>
                  <a:srgbClr val="0053B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solidFill>
            <a:srgbClr val="0053B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  <a:solidFill>
            <a:srgbClr val="0053B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  <a:noFill/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Edit Master text styles</a:t>
            </a:r>
          </a:p>
          <a:p>
            <a:pPr lvl="1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lvl="2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lvl="3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lvl="4">
              <a:buClr>
                <a:srgbClr val="0053B1"/>
              </a:buClr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2000" kern="1200" dirty="0">
                <a:solidFill>
                  <a:srgbClr val="0053B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>
            <a:lvl1pPr>
              <a:defRPr lang="en-US" sz="2000" kern="1200" dirty="0">
                <a:solidFill>
                  <a:srgbClr val="0053B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rgbClr val="0053B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rgbClr val="0053B1"/>
        </a:buClr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rgbClr val="0053B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rgbClr val="0053B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rgbClr val="0053B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rgbClr val="0053B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openxmlformats.org/officeDocument/2006/relationships/image" Target="../media/image21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tiff"/><Relationship Id="rId5" Type="http://schemas.openxmlformats.org/officeDocument/2006/relationships/image" Target="../media/image29.tiff"/><Relationship Id="rId4" Type="http://schemas.openxmlformats.org/officeDocument/2006/relationships/image" Target="../media/image2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tiff"/><Relationship Id="rId4" Type="http://schemas.openxmlformats.org/officeDocument/2006/relationships/image" Target="../media/image3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C5894-3AEA-7B48-98F3-D9DF4C51E0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Plugins</a:t>
            </a:r>
            <a:r>
              <a:rPr lang="pt-BR" dirty="0"/>
              <a:t> &amp; Controles para </a:t>
            </a:r>
            <a:r>
              <a:rPr lang="pt-BR" dirty="0" err="1"/>
              <a:t>Xamarin.Forms</a:t>
            </a:r>
            <a:endParaRPr lang="pt-B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413684-A9CB-304C-8820-E0C4244888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Thiago Bertuzzi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071821F-6575-064B-9CBA-C5D78B2AD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5776" y="4368800"/>
            <a:ext cx="15748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75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E1F12E-9B84-8945-9867-166E143D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Demo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39A155B-0E4A-D549-8915-0D0109173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3857" y="4274317"/>
            <a:ext cx="2597971" cy="259797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CBC766B-0710-B945-BCB6-3D00CEE06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826" y="2844799"/>
            <a:ext cx="4946714" cy="358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313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Obrigado / Duvidas?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 </a:t>
            </a:r>
            <a:r>
              <a:rPr lang="pt-BR" b="1" dirty="0"/>
              <a:t>“Toda vez que alguém fala “</a:t>
            </a:r>
            <a:r>
              <a:rPr lang="pt-BR" b="1" dirty="0" err="1"/>
              <a:t>Chamarin</a:t>
            </a:r>
            <a:r>
              <a:rPr lang="pt-BR" b="1" dirty="0"/>
              <a:t>”,Deus mata um panda”</a:t>
            </a:r>
          </a:p>
          <a:p>
            <a:endParaRPr lang="pt-BR" dirty="0"/>
          </a:p>
          <a:p>
            <a:r>
              <a:rPr lang="pt-BR" dirty="0"/>
              <a:t>twitter.com/</a:t>
            </a:r>
            <a:r>
              <a:rPr lang="pt-BR" dirty="0" err="1"/>
              <a:t>tbertuzzi</a:t>
            </a:r>
            <a:endParaRPr lang="pt-BR" dirty="0"/>
          </a:p>
          <a:p>
            <a:r>
              <a:rPr lang="pt-BR" dirty="0" err="1"/>
              <a:t>github.com</a:t>
            </a:r>
            <a:r>
              <a:rPr lang="pt-BR" dirty="0"/>
              <a:t>/</a:t>
            </a:r>
            <a:r>
              <a:rPr lang="pt-BR" dirty="0" err="1"/>
              <a:t>tbertuzzi</a:t>
            </a:r>
            <a:endParaRPr lang="pt-BR" dirty="0"/>
          </a:p>
          <a:p>
            <a:r>
              <a:rPr lang="pt-BR" dirty="0"/>
              <a:t>nuget.org/profiles/Bertuzzi</a:t>
            </a:r>
          </a:p>
          <a:p>
            <a:r>
              <a:rPr lang="pt-BR" dirty="0"/>
              <a:t>medium.com/@</a:t>
            </a:r>
            <a:r>
              <a:rPr lang="pt-BR" dirty="0" err="1"/>
              <a:t>bertuzzi</a:t>
            </a:r>
            <a:endParaRPr lang="pt-BR" dirty="0"/>
          </a:p>
          <a:p>
            <a:r>
              <a:rPr lang="pt-BR" dirty="0" err="1"/>
              <a:t>bertuzzi.com.br</a:t>
            </a:r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495" y="2521424"/>
            <a:ext cx="3790476" cy="37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060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151C-1907-4943-9603-9580521D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são </a:t>
            </a:r>
            <a:r>
              <a:rPr lang="pt-BR" dirty="0" err="1"/>
              <a:t>plugins</a:t>
            </a:r>
            <a:r>
              <a:rPr lang="pt-BR" dirty="0"/>
              <a:t> e controles?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E1A80E0-CFE8-5145-8F86-A81261136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723FF95-2C23-704A-8785-720CD0052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3455790"/>
            <a:ext cx="5934165" cy="320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354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151C-1907-4943-9603-9580521D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Media </a:t>
            </a:r>
            <a:r>
              <a:rPr lang="pt-BR" dirty="0" err="1"/>
              <a:t>Plugin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8DB2E-FF0B-6C4D-A142-38696DFDB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83B5115-384A-2F4B-AE3D-32C4DBE23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1336" y="570463"/>
            <a:ext cx="723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069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151C-1907-4943-9603-9580521D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Local </a:t>
            </a:r>
            <a:r>
              <a:rPr lang="pt-BR" dirty="0" err="1"/>
              <a:t>Notifications</a:t>
            </a:r>
            <a:r>
              <a:rPr lang="pt-BR" dirty="0"/>
              <a:t> </a:t>
            </a:r>
            <a:r>
              <a:rPr lang="pt-BR" dirty="0" err="1"/>
              <a:t>Plugin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8DB2E-FF0B-6C4D-A142-38696DFDB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Exibir notificações</a:t>
            </a:r>
          </a:p>
          <a:p>
            <a:r>
              <a:rPr lang="pt-BR" dirty="0"/>
              <a:t>Requer apenas configuração adicional no IOS</a:t>
            </a:r>
          </a:p>
          <a:p>
            <a:r>
              <a:rPr lang="pt-BR" dirty="0"/>
              <a:t>É possível abrir o </a:t>
            </a:r>
            <a:r>
              <a:rPr lang="pt-BR" dirty="0" err="1"/>
              <a:t>App</a:t>
            </a:r>
            <a:r>
              <a:rPr lang="pt-BR" dirty="0"/>
              <a:t> pela notificação</a:t>
            </a:r>
          </a:p>
          <a:p>
            <a:r>
              <a:rPr lang="pt-BR" dirty="0"/>
              <a:t>É possível agendar ou remover a </a:t>
            </a:r>
          </a:p>
          <a:p>
            <a:pPr marL="0" indent="0">
              <a:buNone/>
            </a:pPr>
            <a:r>
              <a:rPr lang="pt-BR" dirty="0"/>
              <a:t>notificação a qualquer momento.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389C91A-C5E6-B944-8061-B7455960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598" y="600763"/>
            <a:ext cx="812800" cy="8128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A9D9D8C-0AA3-374F-B9FC-4EA2AD61F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7987" y="2281234"/>
            <a:ext cx="4762500" cy="11811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0E43EB3-E739-7D45-94A9-9F91A1657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808" y="3897216"/>
            <a:ext cx="6272590" cy="2766231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2352318-71D8-8541-9CC7-881F9C3B65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600" y="4858028"/>
            <a:ext cx="1996700" cy="199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49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151C-1907-4943-9603-9580521D6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pt-BR" dirty="0" err="1"/>
              <a:t>FFImageLoading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8DB2E-FF0B-6C4D-A142-38696DFDB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Visualizador de Imagem</a:t>
            </a:r>
          </a:p>
          <a:p>
            <a:r>
              <a:rPr lang="pt-BR" dirty="0"/>
              <a:t>Imagens de erro e carregamento </a:t>
            </a:r>
          </a:p>
          <a:p>
            <a:r>
              <a:rPr lang="pt-BR" dirty="0"/>
              <a:t>Cache em memoria </a:t>
            </a:r>
          </a:p>
          <a:p>
            <a:r>
              <a:rPr lang="pt-BR" dirty="0"/>
              <a:t>Suporte a qualquer imagem ,inclusive</a:t>
            </a:r>
          </a:p>
          <a:p>
            <a:pPr marL="0" indent="0">
              <a:buNone/>
            </a:pPr>
            <a:r>
              <a:rPr lang="pt-BR" dirty="0"/>
              <a:t> SVG ou GIF.</a:t>
            </a:r>
          </a:p>
          <a:p>
            <a:r>
              <a:rPr lang="pt-BR" dirty="0"/>
              <a:t>Velocidade de carregamento</a:t>
            </a:r>
          </a:p>
          <a:p>
            <a:r>
              <a:rPr lang="pt-BR" dirty="0"/>
              <a:t>Possui uma Extensão de Transformações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F7E80B9-001F-224D-BB1B-0E9BBE0CC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3100" y="526013"/>
            <a:ext cx="812800" cy="8128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041CD81-B142-9F40-9552-76EF7CF69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710" y="2007974"/>
            <a:ext cx="4586288" cy="243951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A7E9327-5FA8-E648-8FD3-2B618EDC5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4226" y="4447489"/>
            <a:ext cx="4148138" cy="226164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1D3A52-D3F9-D14F-97FC-0219DBF592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925" y="5367711"/>
            <a:ext cx="1418850" cy="141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73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151C-1907-4943-9603-9580521D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ACR </a:t>
            </a:r>
            <a:r>
              <a:rPr lang="pt-BR" dirty="0" err="1"/>
              <a:t>User</a:t>
            </a:r>
            <a:r>
              <a:rPr lang="pt-BR" dirty="0"/>
              <a:t> </a:t>
            </a:r>
            <a:r>
              <a:rPr lang="pt-BR" dirty="0" err="1"/>
              <a:t>Dialogs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8DB2E-FF0B-6C4D-A142-38696DFDB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Substitui os </a:t>
            </a:r>
            <a:r>
              <a:rPr lang="pt-BR" dirty="0" err="1"/>
              <a:t>dialogs</a:t>
            </a:r>
            <a:r>
              <a:rPr lang="pt-BR" dirty="0"/>
              <a:t> normais do </a:t>
            </a:r>
            <a:r>
              <a:rPr lang="pt-BR" dirty="0" err="1"/>
              <a:t>Xamarin.Forms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r>
              <a:rPr lang="pt-BR" dirty="0" err="1"/>
              <a:t>Action</a:t>
            </a:r>
            <a:r>
              <a:rPr lang="pt-BR" dirty="0"/>
              <a:t> </a:t>
            </a:r>
            <a:r>
              <a:rPr lang="pt-BR" dirty="0" err="1"/>
              <a:t>Sheet</a:t>
            </a:r>
            <a:endParaRPr lang="pt-BR" dirty="0"/>
          </a:p>
          <a:p>
            <a:r>
              <a:rPr lang="pt-BR" dirty="0" err="1"/>
              <a:t>Alert</a:t>
            </a:r>
            <a:endParaRPr lang="pt-BR" dirty="0"/>
          </a:p>
          <a:p>
            <a:r>
              <a:rPr lang="pt-BR" dirty="0" err="1"/>
              <a:t>Confirm</a:t>
            </a:r>
            <a:endParaRPr lang="pt-BR" dirty="0"/>
          </a:p>
          <a:p>
            <a:r>
              <a:rPr lang="pt-BR" dirty="0" err="1"/>
              <a:t>Loading</a:t>
            </a:r>
            <a:r>
              <a:rPr lang="pt-BR" dirty="0"/>
              <a:t>/</a:t>
            </a:r>
            <a:r>
              <a:rPr lang="pt-BR" dirty="0" err="1"/>
              <a:t>Progress</a:t>
            </a:r>
            <a:endParaRPr lang="pt-BR" dirty="0"/>
          </a:p>
          <a:p>
            <a:r>
              <a:rPr lang="pt-BR" dirty="0" err="1"/>
              <a:t>Toasts</a:t>
            </a:r>
            <a:endParaRPr lang="pt-BR" dirty="0"/>
          </a:p>
          <a:p>
            <a:r>
              <a:rPr lang="pt-BR" dirty="0"/>
              <a:t>Outros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9FCEEE4-EAC7-244F-8BE7-CF2FE4B7C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1311" y="293688"/>
            <a:ext cx="1123950" cy="112395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F2250CE-50B5-824E-B6DD-0D32A67D2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862" y="2222287"/>
            <a:ext cx="5538788" cy="88862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9923244-EC9A-5F47-B434-5EC1A2440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5342" y="3110909"/>
            <a:ext cx="2150626" cy="206791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E3ED6D3-4FD4-FD43-84E7-D8B7BC786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6570" y="5274385"/>
            <a:ext cx="8674100" cy="14605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C235C68-40ED-0C4A-AA52-8E7F2A8945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0265" y="3305413"/>
            <a:ext cx="2767693" cy="167890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3A141417-944F-DB4F-B84E-349D9653D7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1327" y="5604592"/>
            <a:ext cx="1244597" cy="124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70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151C-1907-4943-9603-9580521D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Flex Button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8DB2E-FF0B-6C4D-A142-38696DFDB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626" y="1819515"/>
            <a:ext cx="10554574" cy="3636511"/>
          </a:xfrm>
        </p:spPr>
        <p:txBody>
          <a:bodyPr/>
          <a:lstStyle/>
          <a:p>
            <a:r>
              <a:rPr lang="pt-BR" dirty="0" err="1"/>
              <a:t>Icones,Texto</a:t>
            </a:r>
            <a:r>
              <a:rPr lang="pt-BR" dirty="0"/>
              <a:t> ou os dois</a:t>
            </a:r>
          </a:p>
          <a:p>
            <a:r>
              <a:rPr lang="pt-BR" dirty="0"/>
              <a:t>Cores diferentes ao apertar</a:t>
            </a:r>
          </a:p>
          <a:p>
            <a:r>
              <a:rPr lang="pt-BR" dirty="0"/>
              <a:t>Eventos ao segurar ou soltar o botão</a:t>
            </a:r>
          </a:p>
          <a:p>
            <a:r>
              <a:rPr lang="pt-BR" dirty="0"/>
              <a:t>Botões arredondados</a:t>
            </a:r>
          </a:p>
          <a:p>
            <a:r>
              <a:rPr lang="pt-BR" dirty="0"/>
              <a:t>Bordar customizáveis</a:t>
            </a:r>
          </a:p>
          <a:p>
            <a:r>
              <a:rPr lang="pt-BR" dirty="0"/>
              <a:t>Botão Transparente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A751AAC-222E-2E4B-A9BB-D0AF1C964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7036" y="456163"/>
            <a:ext cx="952500" cy="9525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F4FB574-16D6-044F-953D-4AC5EECFB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4314" y="2303446"/>
            <a:ext cx="2482414" cy="380456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43BBFCC-5084-1A40-AE56-955F1E6C1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1949" y="3082072"/>
            <a:ext cx="3657600" cy="2540000"/>
          </a:xfrm>
          <a:prstGeom prst="rect">
            <a:avLst/>
          </a:prstGeom>
        </p:spPr>
      </p:pic>
      <p:pic>
        <p:nvPicPr>
          <p:cNvPr id="7" name="Picture 5" descr="https://lh3.googleusercontent.com/-H55JDCXYrj4/Wtc2AXlK-cI/AAAAAAAAVZ0/m4wvJT2mEJotgVNe2etZxr4kZ44_YXQ5QCK8BGAs/s398/2018-04-18.jpg">
            <a:extLst>
              <a:ext uri="{FF2B5EF4-FFF2-40B4-BE49-F238E27FC236}">
                <a16:creationId xmlns:a16="http://schemas.microsoft.com/office/drawing/2014/main" id="{E7B5843C-7ECD-6F4D-A7C6-A2CD818F4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7049" y="5061371"/>
            <a:ext cx="1358902" cy="138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466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151C-1907-4943-9603-9580521D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Floating </a:t>
            </a:r>
            <a:r>
              <a:rPr lang="pt-BR" dirty="0" err="1"/>
              <a:t>Action</a:t>
            </a:r>
            <a:r>
              <a:rPr lang="pt-BR" dirty="0"/>
              <a:t> Button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8DB2E-FF0B-6C4D-A142-38696DFDB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Botão utilizado no Gmail</a:t>
            </a:r>
          </a:p>
          <a:p>
            <a:r>
              <a:rPr lang="pt-BR" dirty="0"/>
              <a:t>Geralmente Existe no </a:t>
            </a:r>
            <a:r>
              <a:rPr lang="pt-BR" dirty="0" err="1"/>
              <a:t>Android</a:t>
            </a:r>
            <a:endParaRPr lang="pt-BR" dirty="0"/>
          </a:p>
          <a:p>
            <a:r>
              <a:rPr lang="pt-BR" dirty="0"/>
              <a:t>Possibilidade de Utilizar no </a:t>
            </a:r>
            <a:r>
              <a:rPr lang="pt-BR" dirty="0" err="1"/>
              <a:t>Ios</a:t>
            </a:r>
            <a:endParaRPr lang="pt-BR" dirty="0"/>
          </a:p>
          <a:p>
            <a:r>
              <a:rPr lang="pt-BR" dirty="0"/>
              <a:t>Fica “Flutuando” em outros controles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4F1FCDA-3C24-4448-80FF-AFFF2667D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8325" y="447188"/>
            <a:ext cx="996573" cy="99657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1107684-D767-A14F-BB2C-1B2E19919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912" y="2330866"/>
            <a:ext cx="2163764" cy="370555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0FA75C1-374F-C944-A01B-EA2EBACEF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508" y="4577158"/>
            <a:ext cx="4176714" cy="184889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065245E-438A-ED43-9498-37DFD96EB6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6389" y="2483265"/>
            <a:ext cx="3309921" cy="191627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77F45E8-C85A-E043-9694-7E6D794EA4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000" y="5285956"/>
            <a:ext cx="1572044" cy="157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83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151C-1907-4943-9603-9580521D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MultiSelect</a:t>
            </a:r>
            <a:r>
              <a:rPr lang="pt-BR" dirty="0"/>
              <a:t> </a:t>
            </a:r>
            <a:r>
              <a:rPr lang="pt-BR" dirty="0" err="1"/>
              <a:t>Listview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8DB2E-FF0B-6C4D-A142-38696DFDB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Possibilidade de Escolher o Ícone para a </a:t>
            </a:r>
          </a:p>
          <a:p>
            <a:pPr marL="0" indent="0">
              <a:buNone/>
            </a:pPr>
            <a:r>
              <a:rPr lang="pt-BR" dirty="0"/>
              <a:t>célula selecionada</a:t>
            </a:r>
          </a:p>
          <a:p>
            <a:r>
              <a:rPr lang="pt-BR" dirty="0" err="1"/>
              <a:t>ObservableColletion</a:t>
            </a:r>
            <a:r>
              <a:rPr lang="pt-BR" dirty="0"/>
              <a:t> Customizada</a:t>
            </a:r>
          </a:p>
          <a:p>
            <a:r>
              <a:rPr lang="pt-BR" dirty="0"/>
              <a:t>Integrado ao </a:t>
            </a:r>
            <a:r>
              <a:rPr lang="pt-BR" dirty="0" err="1"/>
              <a:t>Listview</a:t>
            </a:r>
            <a:r>
              <a:rPr lang="pt-BR" dirty="0"/>
              <a:t> Padrão</a:t>
            </a:r>
          </a:p>
          <a:p>
            <a:r>
              <a:rPr lang="pt-BR" dirty="0"/>
              <a:t>Possibilidade de Habilitar e desabilitar </a:t>
            </a:r>
          </a:p>
          <a:p>
            <a:pPr marL="0" indent="0">
              <a:buNone/>
            </a:pPr>
            <a:r>
              <a:rPr lang="pt-BR" dirty="0"/>
              <a:t>o </a:t>
            </a:r>
            <a:r>
              <a:rPr lang="pt-BR" dirty="0" err="1"/>
              <a:t>multiselect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133F27B-4C5F-2546-B4D6-F629B2729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124" y="584748"/>
            <a:ext cx="790025" cy="7900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16870B3-CE4E-5849-9988-6FC106838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0925" y="2048472"/>
            <a:ext cx="3087626" cy="213891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73F308C-F89E-A943-8EE9-A45DCE56A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5912" y="4295714"/>
            <a:ext cx="4983113" cy="245345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2AC0EBA-41B2-9E4E-9EED-8B9168AADB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973" y="5322888"/>
            <a:ext cx="1535112" cy="153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858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171</TotalTime>
  <Words>195</Words>
  <Application>Microsoft Macintosh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2</vt:lpstr>
      <vt:lpstr>Quotable</vt:lpstr>
      <vt:lpstr>Plugins &amp; Controles para Xamarin.Forms</vt:lpstr>
      <vt:lpstr>O que são plugins e controles?</vt:lpstr>
      <vt:lpstr>Media Plugin</vt:lpstr>
      <vt:lpstr>Local Notifications Plugin</vt:lpstr>
      <vt:lpstr>FFImageLoading</vt:lpstr>
      <vt:lpstr>ACR User Dialogs</vt:lpstr>
      <vt:lpstr>Flex Button</vt:lpstr>
      <vt:lpstr>Floating Action Button</vt:lpstr>
      <vt:lpstr>MultiSelect Listview</vt:lpstr>
      <vt:lpstr>Demo</vt:lpstr>
      <vt:lpstr>Obrigado / Duvidas?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Rodriguez</dc:creator>
  <cp:lastModifiedBy>Thiago Bertuzzi</cp:lastModifiedBy>
  <cp:revision>24</cp:revision>
  <dcterms:created xsi:type="dcterms:W3CDTF">2018-05-23T15:13:01Z</dcterms:created>
  <dcterms:modified xsi:type="dcterms:W3CDTF">2018-06-01T15:16:46Z</dcterms:modified>
</cp:coreProperties>
</file>

<file path=docProps/thumbnail.jpeg>
</file>